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61263" cy="106934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3078" y="-102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16/09/2011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16/09/2011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16/09/2011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16/09/2011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16/09/2011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16/09/2011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16/09/2011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16/09/2011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16/09/2011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16/09/2011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16/09/2011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16/09/2011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[JDR]\Z Corps\Feuilles de personnage\couleu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016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Personnalisé</PresentationFormat>
  <Paragraphs>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Eric Christ</cp:lastModifiedBy>
  <cp:revision>2</cp:revision>
  <dcterms:modified xsi:type="dcterms:W3CDTF">2011-09-16T19:30:24Z</dcterms:modified>
</cp:coreProperties>
</file>